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7010400" cy="923607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602" autoAdjust="0"/>
  </p:normalViewPr>
  <p:slideViewPr>
    <p:cSldViewPr snapToGrid="0" snapToObjects="1">
      <p:cViewPr varScale="1">
        <p:scale>
          <a:sx n="71" d="100"/>
          <a:sy n="71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4B903-E65B-4F78-B05F-AB206948E956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D9C95F79-380E-468F-9694-5AD0DBA1B44B}">
      <dgm:prSet phldrT="[Texto]" custT="1"/>
      <dgm:spPr>
        <a:solidFill>
          <a:srgbClr val="8000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100" b="1" dirty="0" smtClean="0">
              <a:solidFill>
                <a:schemeClr val="bg1"/>
              </a:solidFill>
            </a:rPr>
            <a:t>Director del Instituto de Planeación y Desarrollo Urbano</a:t>
          </a:r>
        </a:p>
        <a:p>
          <a:r>
            <a:rPr lang="es-MX" sz="1100" dirty="0">
              <a:solidFill>
                <a:schemeClr val="bg1"/>
              </a:solidFill>
            </a:rPr>
            <a:t>Ing. José Rafael Giorgana Pedrero</a:t>
          </a:r>
        </a:p>
      </dgm:t>
    </dgm:pt>
    <dgm:pt modelId="{88A11CD7-8B7E-4E7B-96A3-874CA8A20700}" type="parTrans" cxnId="{914EAFD7-B5C3-48F6-9DC5-57D4F8094DDB}">
      <dgm:prSet/>
      <dgm:spPr/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EC6DFF-C05F-43BA-998C-31C4D0F59689}" type="sibTrans" cxnId="{914EAFD7-B5C3-48F6-9DC5-57D4F8094DDB}">
      <dgm:prSet/>
      <dgm:spPr/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C0BBB1-3FF6-4909-91F8-9C517504CAE5}">
      <dgm:prSet phldrT="[Texto]" custT="1"/>
      <dgm:spPr>
        <a:solidFill>
          <a:schemeClr val="bg1">
            <a:lumMod val="85000"/>
          </a:schemeClr>
        </a:solidFill>
        <a:ln>
          <a:solidFill>
            <a:srgbClr val="800000"/>
          </a:solidFill>
        </a:ln>
      </dgm:spPr>
      <dgm:t>
        <a:bodyPr/>
        <a:lstStyle/>
        <a:p>
          <a:r>
            <a:rPr lang="es-MX" sz="1100" b="1" dirty="0" smtClean="0">
              <a:solidFill>
                <a:srgbClr val="404040"/>
              </a:solidFill>
            </a:rPr>
            <a:t>Subdirección de Planes y Programas</a:t>
          </a:r>
        </a:p>
        <a:p>
          <a:r>
            <a:rPr lang="es-MX" sz="1100" dirty="0" smtClean="0">
              <a:solidFill>
                <a:srgbClr val="404040"/>
              </a:solidFill>
            </a:rPr>
            <a:t>Ing. Angélica María Gómez Ballester</a:t>
          </a:r>
        </a:p>
      </dgm:t>
    </dgm:pt>
    <dgm:pt modelId="{7C5D151F-5BEE-40D0-8313-DCDD01F19F5F}" type="parTrans" cxnId="{41D11F06-7F4D-4C38-857F-752DC3F5B35D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07CEC0-05D9-40EC-A1FE-D7EC59D355EC}" type="sibTrans" cxnId="{41D11F06-7F4D-4C38-857F-752DC3F5B35D}">
      <dgm:prSet/>
      <dgm:spPr/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5712CB-07A4-45EB-ADB5-803F7931F966}">
      <dgm:prSet phldrT="[Texto]" custT="1"/>
      <dgm:spPr>
        <a:solidFill>
          <a:schemeClr val="bg1">
            <a:lumMod val="85000"/>
          </a:schemeClr>
        </a:solidFill>
        <a:ln>
          <a:solidFill>
            <a:srgbClr val="800000"/>
          </a:solidFill>
        </a:ln>
      </dgm:spPr>
      <dgm:t>
        <a:bodyPr/>
        <a:lstStyle/>
        <a:p>
          <a:r>
            <a:rPr lang="es-MX" sz="1100" b="1" dirty="0" smtClean="0">
              <a:solidFill>
                <a:srgbClr val="404040"/>
              </a:solidFill>
            </a:rPr>
            <a:t>Subdirección de Cartografía y Estadísticas</a:t>
          </a:r>
        </a:p>
        <a:p>
          <a:endParaRPr lang="es-MX" sz="1100" dirty="0" smtClean="0">
            <a:solidFill>
              <a:srgbClr val="404040"/>
            </a:solidFill>
          </a:endParaRPr>
        </a:p>
      </dgm:t>
    </dgm:pt>
    <dgm:pt modelId="{C05B98C0-7D57-43BD-8D13-9236F7859C2E}" type="parTrans" cxnId="{AC18D6DA-9D1E-4AF8-8917-5CDEE2968F99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8B7A43-4CC6-4A17-A9B2-4D92DE65194A}" type="sibTrans" cxnId="{AC18D6DA-9D1E-4AF8-8917-5CDEE2968F99}">
      <dgm:prSet/>
      <dgm:spPr/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C5E88D-F3E0-4653-871D-8D5C61E04969}">
      <dgm:prSet phldrT="[Texto]" custT="1"/>
      <dgm:spPr>
        <a:ln>
          <a:solidFill>
            <a:srgbClr val="800000"/>
          </a:solidFill>
        </a:ln>
      </dgm:spPr>
      <dgm:t>
        <a:bodyPr/>
        <a:lstStyle/>
        <a:p>
          <a:r>
            <a:rPr lang="es-MX" sz="1100" b="1" dirty="0" smtClean="0">
              <a:solidFill>
                <a:srgbClr val="404040"/>
              </a:solidFill>
            </a:rPr>
            <a:t>Departamento de Planeación Urbana</a:t>
          </a:r>
        </a:p>
        <a:p>
          <a:r>
            <a:rPr lang="es-MX" sz="1100" dirty="0" smtClean="0">
              <a:solidFill>
                <a:srgbClr val="404040"/>
              </a:solidFill>
            </a:rPr>
            <a:t>Arq. Nadia Tairé Nochebuena Pérez</a:t>
          </a:r>
        </a:p>
      </dgm:t>
    </dgm:pt>
    <dgm:pt modelId="{AFD9A623-C8FF-40C1-87E6-265BDD7C72A3}" type="parTrans" cxnId="{28B9C84A-04CE-43D5-AD52-4635CBAB2E4A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3D68E1-741A-4DBC-A388-176D8F8ABF22}" type="sibTrans" cxnId="{28B9C84A-04CE-43D5-AD52-4635CBAB2E4A}">
      <dgm:prSet/>
      <dgm:spPr/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2CC0C1-9D4C-4CF5-BA7C-2CCB1551451B}">
      <dgm:prSet phldrT="[Texto]" custT="1"/>
      <dgm:spPr>
        <a:ln>
          <a:solidFill>
            <a:srgbClr val="800000"/>
          </a:solidFill>
        </a:ln>
      </dgm:spPr>
      <dgm:t>
        <a:bodyPr/>
        <a:lstStyle/>
        <a:p>
          <a:r>
            <a:rPr lang="es-MX" sz="1100" b="1" dirty="0" smtClean="0">
              <a:solidFill>
                <a:srgbClr val="404040"/>
              </a:solidFill>
            </a:rPr>
            <a:t>Departamento de Vialidad y Transporte</a:t>
          </a:r>
        </a:p>
        <a:p>
          <a:r>
            <a:rPr lang="es-MX" sz="1100" dirty="0" smtClean="0">
              <a:solidFill>
                <a:srgbClr val="404040"/>
              </a:solidFill>
            </a:rPr>
            <a:t>Ing. Javier Franco López</a:t>
          </a:r>
        </a:p>
      </dgm:t>
    </dgm:pt>
    <dgm:pt modelId="{86F34A69-E6AD-4E8E-98D5-D8A0B0F838C0}" type="parTrans" cxnId="{9EE826F3-EEBC-4D1C-9099-9369BFCA0BD5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E1CC3-4220-469F-870D-D9BE09243EE2}" type="sibTrans" cxnId="{9EE826F3-EEBC-4D1C-9099-9369BFCA0BD5}">
      <dgm:prSet/>
      <dgm:spPr/>
      <dgm:t>
        <a:bodyPr/>
        <a:lstStyle/>
        <a:p>
          <a:endParaRPr lang="es-MX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8CB410-AD6D-4133-A378-B70FDD0BB3C9}">
      <dgm:prSet phldrT="[Texto]" custT="1"/>
      <dgm:spPr>
        <a:ln>
          <a:solidFill>
            <a:srgbClr val="800000"/>
          </a:solidFill>
        </a:ln>
      </dgm:spPr>
      <dgm:t>
        <a:bodyPr/>
        <a:lstStyle/>
        <a:p>
          <a:r>
            <a:rPr lang="es-MX" sz="1100" b="1" dirty="0" smtClean="0">
              <a:solidFill>
                <a:srgbClr val="404040"/>
              </a:solidFill>
            </a:rPr>
            <a:t>Departamento de Estudios Socio económicos</a:t>
          </a:r>
        </a:p>
        <a:p>
          <a:r>
            <a:rPr lang="es-MX" sz="1100" b="0" dirty="0" smtClean="0">
              <a:solidFill>
                <a:srgbClr val="404040"/>
              </a:solidFill>
            </a:rPr>
            <a:t>Lic. Hector López Guzmán</a:t>
          </a:r>
        </a:p>
      </dgm:t>
    </dgm:pt>
    <dgm:pt modelId="{699DEC09-443F-48F8-9F65-6A6CF0347D33}" type="parTrans" cxnId="{609E0298-C741-4454-84A7-5F7CFC095A64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1150626F-12D5-4814-989C-37B2D0E274A9}" type="sibTrans" cxnId="{609E0298-C741-4454-84A7-5F7CFC095A64}">
      <dgm:prSet/>
      <dgm:spPr/>
      <dgm:t>
        <a:bodyPr/>
        <a:lstStyle/>
        <a:p>
          <a:endParaRPr lang="es-MX"/>
        </a:p>
      </dgm:t>
    </dgm:pt>
    <dgm:pt modelId="{526D31D7-50B2-4BA5-B954-5096AF47D078}">
      <dgm:prSet custT="1"/>
      <dgm:spPr>
        <a:ln>
          <a:solidFill>
            <a:srgbClr val="800000"/>
          </a:solidFill>
        </a:ln>
      </dgm:spPr>
      <dgm:t>
        <a:bodyPr/>
        <a:lstStyle/>
        <a:p>
          <a:r>
            <a:rPr lang="es-MX" sz="1100" b="1" dirty="0" smtClean="0">
              <a:solidFill>
                <a:srgbClr val="404040"/>
              </a:solidFill>
            </a:rPr>
            <a:t>Departamento de Digitalización y Cartografía</a:t>
          </a:r>
        </a:p>
        <a:p>
          <a:r>
            <a:rPr lang="es-MX" sz="1100" b="0" dirty="0" smtClean="0">
              <a:solidFill>
                <a:srgbClr val="404040"/>
              </a:solidFill>
            </a:rPr>
            <a:t>Arq. Manuel  Antonio Pérez Vázquez</a:t>
          </a:r>
        </a:p>
      </dgm:t>
    </dgm:pt>
    <dgm:pt modelId="{B27D50E3-9589-4460-98CA-7B17A056FE72}" type="parTrans" cxnId="{ACA2DA6A-4275-4150-A8AB-11C2115A406F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E5777DC8-1771-4C1A-9C60-C2512A8DEB9A}" type="sibTrans" cxnId="{ACA2DA6A-4275-4150-A8AB-11C2115A406F}">
      <dgm:prSet/>
      <dgm:spPr/>
      <dgm:t>
        <a:bodyPr/>
        <a:lstStyle/>
        <a:p>
          <a:endParaRPr lang="es-MX"/>
        </a:p>
      </dgm:t>
    </dgm:pt>
    <dgm:pt modelId="{CE8992B7-2408-4A5F-B838-4AC13CF9A38F}">
      <dgm:prSet custT="1"/>
      <dgm:spPr>
        <a:ln>
          <a:solidFill>
            <a:srgbClr val="800000"/>
          </a:solidFill>
        </a:ln>
      </dgm:spPr>
      <dgm:t>
        <a:bodyPr/>
        <a:lstStyle/>
        <a:p>
          <a:r>
            <a:rPr lang="es-MX" sz="1100" b="1" dirty="0" smtClean="0">
              <a:solidFill>
                <a:srgbClr val="404040"/>
              </a:solidFill>
            </a:rPr>
            <a:t>Departamento de Imagen Urbana</a:t>
          </a:r>
        </a:p>
        <a:p>
          <a:r>
            <a:rPr lang="es-MX" sz="1100" b="0" baseline="0" dirty="0" smtClean="0">
              <a:solidFill>
                <a:srgbClr val="404040"/>
              </a:solidFill>
            </a:rPr>
            <a:t>Arq. </a:t>
          </a:r>
          <a:r>
            <a:rPr lang="es-MX" sz="1100" b="0" baseline="0" dirty="0" err="1" smtClean="0">
              <a:solidFill>
                <a:srgbClr val="404040"/>
              </a:solidFill>
            </a:rPr>
            <a:t>Dalinda</a:t>
          </a:r>
          <a:r>
            <a:rPr lang="es-MX" sz="1100" b="0" baseline="0" dirty="0" smtClean="0">
              <a:solidFill>
                <a:srgbClr val="404040"/>
              </a:solidFill>
            </a:rPr>
            <a:t> Rovirosa </a:t>
          </a:r>
          <a:r>
            <a:rPr lang="es-MX" sz="1100" b="0" baseline="0" dirty="0" err="1" smtClean="0">
              <a:solidFill>
                <a:srgbClr val="404040"/>
              </a:solidFill>
            </a:rPr>
            <a:t>Torruco</a:t>
          </a:r>
          <a:endParaRPr lang="es-MX" sz="1100" dirty="0" smtClean="0">
            <a:solidFill>
              <a:srgbClr val="404040"/>
            </a:solidFill>
          </a:endParaRPr>
        </a:p>
      </dgm:t>
    </dgm:pt>
    <dgm:pt modelId="{9711F1EF-0402-45B9-B46C-0530A2370C1B}" type="parTrans" cxnId="{BCC0DA9D-A406-4EAB-A756-8AA15F0DC462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2430AEA5-C3E4-4401-84B3-B12A2806202C}" type="sibTrans" cxnId="{BCC0DA9D-A406-4EAB-A756-8AA15F0DC462}">
      <dgm:prSet/>
      <dgm:spPr/>
      <dgm:t>
        <a:bodyPr/>
        <a:lstStyle/>
        <a:p>
          <a:endParaRPr lang="es-MX"/>
        </a:p>
      </dgm:t>
    </dgm:pt>
    <dgm:pt modelId="{E9C9220B-3375-4765-AAB8-AB6250C5D816}" type="pres">
      <dgm:prSet presAssocID="{96D4B903-E65B-4F78-B05F-AB206948E9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2ADDE14-382C-4C80-B5EC-A83698348C0B}" type="pres">
      <dgm:prSet presAssocID="{D9C95F79-380E-468F-9694-5AD0DBA1B44B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45EADC6-3B08-4723-AD99-2A821C48F137}" type="pres">
      <dgm:prSet presAssocID="{D9C95F79-380E-468F-9694-5AD0DBA1B44B}" presName="rootComposite1" presStyleCnt="0"/>
      <dgm:spPr/>
      <dgm:t>
        <a:bodyPr/>
        <a:lstStyle/>
        <a:p>
          <a:endParaRPr lang="es-MX"/>
        </a:p>
      </dgm:t>
    </dgm:pt>
    <dgm:pt modelId="{B76AF2D0-0BA5-4CB8-844A-A72FDCF95FA0}" type="pres">
      <dgm:prSet presAssocID="{D9C95F79-380E-468F-9694-5AD0DBA1B44B}" presName="rootText1" presStyleLbl="node0" presStyleIdx="0" presStyleCnt="1" custScaleX="318595" custScaleY="120902" custLinFactNeighborY="-293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809EB0E-7A9D-4BC1-ABF2-8C6D4B43C025}" type="pres">
      <dgm:prSet presAssocID="{D9C95F79-380E-468F-9694-5AD0DBA1B44B}" presName="rootConnector1" presStyleLbl="node1" presStyleIdx="0" presStyleCnt="0"/>
      <dgm:spPr/>
      <dgm:t>
        <a:bodyPr/>
        <a:lstStyle/>
        <a:p>
          <a:endParaRPr lang="es-MX"/>
        </a:p>
      </dgm:t>
    </dgm:pt>
    <dgm:pt modelId="{037ABFE5-5A93-46F8-96C6-BB124E012525}" type="pres">
      <dgm:prSet presAssocID="{D9C95F79-380E-468F-9694-5AD0DBA1B44B}" presName="hierChild2" presStyleCnt="0"/>
      <dgm:spPr/>
      <dgm:t>
        <a:bodyPr/>
        <a:lstStyle/>
        <a:p>
          <a:endParaRPr lang="es-MX"/>
        </a:p>
      </dgm:t>
    </dgm:pt>
    <dgm:pt modelId="{44ED64A2-B90D-45B3-8959-16F0989F65DA}" type="pres">
      <dgm:prSet presAssocID="{7C5D151F-5BEE-40D0-8313-DCDD01F19F5F}" presName="Name37" presStyleLbl="parChTrans1D2" presStyleIdx="0" presStyleCnt="2"/>
      <dgm:spPr/>
      <dgm:t>
        <a:bodyPr/>
        <a:lstStyle/>
        <a:p>
          <a:endParaRPr lang="es-MX"/>
        </a:p>
      </dgm:t>
    </dgm:pt>
    <dgm:pt modelId="{F7183C7E-86AE-40C5-87CE-686E22D527C3}" type="pres">
      <dgm:prSet presAssocID="{F3C0BBB1-3FF6-4909-91F8-9C517504CA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463662B-D30B-4753-B6D1-6E6ACB18EA93}" type="pres">
      <dgm:prSet presAssocID="{F3C0BBB1-3FF6-4909-91F8-9C517504CAE5}" presName="rootComposite" presStyleCnt="0"/>
      <dgm:spPr/>
      <dgm:t>
        <a:bodyPr/>
        <a:lstStyle/>
        <a:p>
          <a:endParaRPr lang="es-MX"/>
        </a:p>
      </dgm:t>
    </dgm:pt>
    <dgm:pt modelId="{25566A99-661F-452A-9A60-51DEF1FFC3DB}" type="pres">
      <dgm:prSet presAssocID="{F3C0BBB1-3FF6-4909-91F8-9C517504CAE5}" presName="rootText" presStyleLbl="node2" presStyleIdx="0" presStyleCnt="2" custScaleX="224967" custScaleY="113825" custLinFactNeighborX="-9920" custLinFactNeighborY="214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DF33329-0D78-43EE-841B-9E88731F4FFC}" type="pres">
      <dgm:prSet presAssocID="{F3C0BBB1-3FF6-4909-91F8-9C517504CAE5}" presName="rootConnector" presStyleLbl="node2" presStyleIdx="0" presStyleCnt="2"/>
      <dgm:spPr/>
      <dgm:t>
        <a:bodyPr/>
        <a:lstStyle/>
        <a:p>
          <a:endParaRPr lang="es-MX"/>
        </a:p>
      </dgm:t>
    </dgm:pt>
    <dgm:pt modelId="{600F01CC-B6D5-4C30-A26A-ADE14B27DC3A}" type="pres">
      <dgm:prSet presAssocID="{F3C0BBB1-3FF6-4909-91F8-9C517504CAE5}" presName="hierChild4" presStyleCnt="0"/>
      <dgm:spPr/>
      <dgm:t>
        <a:bodyPr/>
        <a:lstStyle/>
        <a:p>
          <a:endParaRPr lang="es-MX"/>
        </a:p>
      </dgm:t>
    </dgm:pt>
    <dgm:pt modelId="{AC1505C3-3D50-4985-9B77-FE75EFF93F27}" type="pres">
      <dgm:prSet presAssocID="{AFD9A623-C8FF-40C1-87E6-265BDD7C72A3}" presName="Name37" presStyleLbl="parChTrans1D3" presStyleIdx="0" presStyleCnt="5"/>
      <dgm:spPr/>
      <dgm:t>
        <a:bodyPr/>
        <a:lstStyle/>
        <a:p>
          <a:endParaRPr lang="es-MX"/>
        </a:p>
      </dgm:t>
    </dgm:pt>
    <dgm:pt modelId="{49531C7F-2312-4D34-A575-DD260DE74EAB}" type="pres">
      <dgm:prSet presAssocID="{6BC5E88D-F3E0-4653-871D-8D5C61E0496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CAB4278-1BE0-42BC-AC78-875094BE89B2}" type="pres">
      <dgm:prSet presAssocID="{6BC5E88D-F3E0-4653-871D-8D5C61E04969}" presName="rootComposite" presStyleCnt="0"/>
      <dgm:spPr/>
      <dgm:t>
        <a:bodyPr/>
        <a:lstStyle/>
        <a:p>
          <a:endParaRPr lang="es-MX"/>
        </a:p>
      </dgm:t>
    </dgm:pt>
    <dgm:pt modelId="{994465C2-E8AC-4862-A0A1-149619A993B9}" type="pres">
      <dgm:prSet presAssocID="{6BC5E88D-F3E0-4653-871D-8D5C61E04969}" presName="rootText" presStyleLbl="node3" presStyleIdx="0" presStyleCnt="5" custScaleX="221021" custScaleY="87213" custLinFactNeighborX="-13245" custLinFactNeighborY="127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7BF6D6-3265-4BA6-82E2-1DB801FCEAE2}" type="pres">
      <dgm:prSet presAssocID="{6BC5E88D-F3E0-4653-871D-8D5C61E04969}" presName="rootConnector" presStyleLbl="node3" presStyleIdx="0" presStyleCnt="5"/>
      <dgm:spPr/>
      <dgm:t>
        <a:bodyPr/>
        <a:lstStyle/>
        <a:p>
          <a:endParaRPr lang="es-MX"/>
        </a:p>
      </dgm:t>
    </dgm:pt>
    <dgm:pt modelId="{B219327F-995C-4418-BCA3-E6751877D644}" type="pres">
      <dgm:prSet presAssocID="{6BC5E88D-F3E0-4653-871D-8D5C61E04969}" presName="hierChild4" presStyleCnt="0"/>
      <dgm:spPr/>
      <dgm:t>
        <a:bodyPr/>
        <a:lstStyle/>
        <a:p>
          <a:endParaRPr lang="es-MX"/>
        </a:p>
      </dgm:t>
    </dgm:pt>
    <dgm:pt modelId="{97BE65A6-0E6B-4DD2-8753-90C5D7D6CEB8}" type="pres">
      <dgm:prSet presAssocID="{6BC5E88D-F3E0-4653-871D-8D5C61E04969}" presName="hierChild5" presStyleCnt="0"/>
      <dgm:spPr/>
      <dgm:t>
        <a:bodyPr/>
        <a:lstStyle/>
        <a:p>
          <a:endParaRPr lang="es-MX"/>
        </a:p>
      </dgm:t>
    </dgm:pt>
    <dgm:pt modelId="{8DE5766B-364A-4B29-8C0D-1F983E87AD23}" type="pres">
      <dgm:prSet presAssocID="{86F34A69-E6AD-4E8E-98D5-D8A0B0F838C0}" presName="Name37" presStyleLbl="parChTrans1D3" presStyleIdx="1" presStyleCnt="5"/>
      <dgm:spPr/>
      <dgm:t>
        <a:bodyPr/>
        <a:lstStyle/>
        <a:p>
          <a:endParaRPr lang="es-MX"/>
        </a:p>
      </dgm:t>
    </dgm:pt>
    <dgm:pt modelId="{86DE27A8-0AA3-4725-A8DF-A58BC3BDCF50}" type="pres">
      <dgm:prSet presAssocID="{FA2CC0C1-9D4C-4CF5-BA7C-2CCB1551451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13E8AFAD-53BF-4279-8760-F036ECD737CE}" type="pres">
      <dgm:prSet presAssocID="{FA2CC0C1-9D4C-4CF5-BA7C-2CCB1551451B}" presName="rootComposite" presStyleCnt="0"/>
      <dgm:spPr/>
      <dgm:t>
        <a:bodyPr/>
        <a:lstStyle/>
        <a:p>
          <a:endParaRPr lang="es-MX"/>
        </a:p>
      </dgm:t>
    </dgm:pt>
    <dgm:pt modelId="{8423AB56-8C62-40B4-929D-75884E4D1BF7}" type="pres">
      <dgm:prSet presAssocID="{FA2CC0C1-9D4C-4CF5-BA7C-2CCB1551451B}" presName="rootText" presStyleLbl="node3" presStyleIdx="1" presStyleCnt="5" custScaleX="221742" custScaleY="93450" custLinFactNeighborX="-1395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E806D4-146D-4984-8790-F7D4E11758E4}" type="pres">
      <dgm:prSet presAssocID="{FA2CC0C1-9D4C-4CF5-BA7C-2CCB1551451B}" presName="rootConnector" presStyleLbl="node3" presStyleIdx="1" presStyleCnt="5"/>
      <dgm:spPr/>
      <dgm:t>
        <a:bodyPr/>
        <a:lstStyle/>
        <a:p>
          <a:endParaRPr lang="es-MX"/>
        </a:p>
      </dgm:t>
    </dgm:pt>
    <dgm:pt modelId="{E9D08BDB-FBCD-41D1-8260-33D399A7BEB2}" type="pres">
      <dgm:prSet presAssocID="{FA2CC0C1-9D4C-4CF5-BA7C-2CCB1551451B}" presName="hierChild4" presStyleCnt="0"/>
      <dgm:spPr/>
      <dgm:t>
        <a:bodyPr/>
        <a:lstStyle/>
        <a:p>
          <a:endParaRPr lang="es-MX"/>
        </a:p>
      </dgm:t>
    </dgm:pt>
    <dgm:pt modelId="{A69AA40B-A5AA-4C3C-848C-C169610350BE}" type="pres">
      <dgm:prSet presAssocID="{FA2CC0C1-9D4C-4CF5-BA7C-2CCB1551451B}" presName="hierChild5" presStyleCnt="0"/>
      <dgm:spPr/>
      <dgm:t>
        <a:bodyPr/>
        <a:lstStyle/>
        <a:p>
          <a:endParaRPr lang="es-MX"/>
        </a:p>
      </dgm:t>
    </dgm:pt>
    <dgm:pt modelId="{5DD761F8-15EE-44F1-BA7E-E1E0FA25DF04}" type="pres">
      <dgm:prSet presAssocID="{699DEC09-443F-48F8-9F65-6A6CF0347D33}" presName="Name37" presStyleLbl="parChTrans1D3" presStyleIdx="2" presStyleCnt="5"/>
      <dgm:spPr/>
      <dgm:t>
        <a:bodyPr/>
        <a:lstStyle/>
        <a:p>
          <a:endParaRPr lang="es-MX"/>
        </a:p>
      </dgm:t>
    </dgm:pt>
    <dgm:pt modelId="{1371FB71-DD55-4236-A19C-61A3AFBCDFBF}" type="pres">
      <dgm:prSet presAssocID="{188CB410-AD6D-4133-A378-B70FDD0BB3C9}" presName="hierRoot2" presStyleCnt="0">
        <dgm:presLayoutVars>
          <dgm:hierBranch val="init"/>
        </dgm:presLayoutVars>
      </dgm:prSet>
      <dgm:spPr/>
    </dgm:pt>
    <dgm:pt modelId="{12536061-5A38-439C-8E84-47FDC1082108}" type="pres">
      <dgm:prSet presAssocID="{188CB410-AD6D-4133-A378-B70FDD0BB3C9}" presName="rootComposite" presStyleCnt="0"/>
      <dgm:spPr/>
    </dgm:pt>
    <dgm:pt modelId="{F7F91229-1C48-4954-B53B-A638A7089182}" type="pres">
      <dgm:prSet presAssocID="{188CB410-AD6D-4133-A378-B70FDD0BB3C9}" presName="rootText" presStyleLbl="node3" presStyleIdx="2" presStyleCnt="5" custScaleX="218652" custLinFactNeighborX="-11815" custLinFactNeighborY="-642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79C890-E5AE-489A-9227-A0D6822DEF6B}" type="pres">
      <dgm:prSet presAssocID="{188CB410-AD6D-4133-A378-B70FDD0BB3C9}" presName="rootConnector" presStyleLbl="node3" presStyleIdx="2" presStyleCnt="5"/>
      <dgm:spPr/>
      <dgm:t>
        <a:bodyPr/>
        <a:lstStyle/>
        <a:p>
          <a:endParaRPr lang="es-MX"/>
        </a:p>
      </dgm:t>
    </dgm:pt>
    <dgm:pt modelId="{8C8EA6DB-20AC-4936-B576-36853C83646F}" type="pres">
      <dgm:prSet presAssocID="{188CB410-AD6D-4133-A378-B70FDD0BB3C9}" presName="hierChild4" presStyleCnt="0"/>
      <dgm:spPr/>
    </dgm:pt>
    <dgm:pt modelId="{5F4CFEEB-B113-4169-88B2-D4726261FBDA}" type="pres">
      <dgm:prSet presAssocID="{188CB410-AD6D-4133-A378-B70FDD0BB3C9}" presName="hierChild5" presStyleCnt="0"/>
      <dgm:spPr/>
    </dgm:pt>
    <dgm:pt modelId="{EA2FFAFC-3804-49CC-AF1B-F82B9CA54C55}" type="pres">
      <dgm:prSet presAssocID="{F3C0BBB1-3FF6-4909-91F8-9C517504CAE5}" presName="hierChild5" presStyleCnt="0"/>
      <dgm:spPr/>
      <dgm:t>
        <a:bodyPr/>
        <a:lstStyle/>
        <a:p>
          <a:endParaRPr lang="es-MX"/>
        </a:p>
      </dgm:t>
    </dgm:pt>
    <dgm:pt modelId="{0F0A658B-663C-4882-A652-128AAF2F6FAB}" type="pres">
      <dgm:prSet presAssocID="{C05B98C0-7D57-43BD-8D13-9236F7859C2E}" presName="Name37" presStyleLbl="parChTrans1D2" presStyleIdx="1" presStyleCnt="2"/>
      <dgm:spPr/>
      <dgm:t>
        <a:bodyPr/>
        <a:lstStyle/>
        <a:p>
          <a:endParaRPr lang="es-MX"/>
        </a:p>
      </dgm:t>
    </dgm:pt>
    <dgm:pt modelId="{2CB746A6-C28C-46EF-845F-2B952C9636C5}" type="pres">
      <dgm:prSet presAssocID="{CB5712CB-07A4-45EB-ADB5-803F7931F96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8E6A3D94-53EF-49B9-8C3F-1456301656B9}" type="pres">
      <dgm:prSet presAssocID="{CB5712CB-07A4-45EB-ADB5-803F7931F966}" presName="rootComposite" presStyleCnt="0"/>
      <dgm:spPr/>
      <dgm:t>
        <a:bodyPr/>
        <a:lstStyle/>
        <a:p>
          <a:endParaRPr lang="es-MX"/>
        </a:p>
      </dgm:t>
    </dgm:pt>
    <dgm:pt modelId="{6D5FBFE8-C0AB-43F0-8599-590001A182E4}" type="pres">
      <dgm:prSet presAssocID="{CB5712CB-07A4-45EB-ADB5-803F7931F966}" presName="rootText" presStyleLbl="node2" presStyleIdx="1" presStyleCnt="2" custScaleX="248433" custScaleY="116897" custLinFactNeighborX="12730" custLinFactNeighborY="214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BBAB5FB-C5B0-4654-8339-FC656DE6DCDE}" type="pres">
      <dgm:prSet presAssocID="{CB5712CB-07A4-45EB-ADB5-803F7931F966}" presName="rootConnector" presStyleLbl="node2" presStyleIdx="1" presStyleCnt="2"/>
      <dgm:spPr/>
      <dgm:t>
        <a:bodyPr/>
        <a:lstStyle/>
        <a:p>
          <a:endParaRPr lang="es-MX"/>
        </a:p>
      </dgm:t>
    </dgm:pt>
    <dgm:pt modelId="{A3EAD66C-08E7-4403-8C11-DAF91A9DF7ED}" type="pres">
      <dgm:prSet presAssocID="{CB5712CB-07A4-45EB-ADB5-803F7931F966}" presName="hierChild4" presStyleCnt="0"/>
      <dgm:spPr/>
      <dgm:t>
        <a:bodyPr/>
        <a:lstStyle/>
        <a:p>
          <a:endParaRPr lang="es-MX"/>
        </a:p>
      </dgm:t>
    </dgm:pt>
    <dgm:pt modelId="{7C06EBD9-86B2-4EFA-AF48-D71157C22373}" type="pres">
      <dgm:prSet presAssocID="{B27D50E3-9589-4460-98CA-7B17A056FE72}" presName="Name37" presStyleLbl="parChTrans1D3" presStyleIdx="3" presStyleCnt="5"/>
      <dgm:spPr/>
      <dgm:t>
        <a:bodyPr/>
        <a:lstStyle/>
        <a:p>
          <a:endParaRPr lang="es-MX"/>
        </a:p>
      </dgm:t>
    </dgm:pt>
    <dgm:pt modelId="{F5131561-F3FF-4A84-9789-39785E94F5C9}" type="pres">
      <dgm:prSet presAssocID="{526D31D7-50B2-4BA5-B954-5096AF47D078}" presName="hierRoot2" presStyleCnt="0">
        <dgm:presLayoutVars>
          <dgm:hierBranch val="init"/>
        </dgm:presLayoutVars>
      </dgm:prSet>
      <dgm:spPr/>
    </dgm:pt>
    <dgm:pt modelId="{9C1E381F-064B-48B0-A91A-458D2103BA03}" type="pres">
      <dgm:prSet presAssocID="{526D31D7-50B2-4BA5-B954-5096AF47D078}" presName="rootComposite" presStyleCnt="0"/>
      <dgm:spPr/>
    </dgm:pt>
    <dgm:pt modelId="{E3EA4576-6E56-46FB-B3F6-B61432B43F55}" type="pres">
      <dgm:prSet presAssocID="{526D31D7-50B2-4BA5-B954-5096AF47D078}" presName="rootText" presStyleLbl="node3" presStyleIdx="3" presStyleCnt="5" custScaleX="210063" custScaleY="91006" custLinFactNeighborX="218" custLinFactNeighborY="167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7F019C8-F615-463D-9574-D93020707780}" type="pres">
      <dgm:prSet presAssocID="{526D31D7-50B2-4BA5-B954-5096AF47D078}" presName="rootConnector" presStyleLbl="node3" presStyleIdx="3" presStyleCnt="5"/>
      <dgm:spPr/>
      <dgm:t>
        <a:bodyPr/>
        <a:lstStyle/>
        <a:p>
          <a:endParaRPr lang="es-MX"/>
        </a:p>
      </dgm:t>
    </dgm:pt>
    <dgm:pt modelId="{ADE8E97E-0092-4487-BDB3-E65F6327CA7D}" type="pres">
      <dgm:prSet presAssocID="{526D31D7-50B2-4BA5-B954-5096AF47D078}" presName="hierChild4" presStyleCnt="0"/>
      <dgm:spPr/>
    </dgm:pt>
    <dgm:pt modelId="{653384BC-F600-486A-B6E2-4A8EE4C066B3}" type="pres">
      <dgm:prSet presAssocID="{526D31D7-50B2-4BA5-B954-5096AF47D078}" presName="hierChild5" presStyleCnt="0"/>
      <dgm:spPr/>
    </dgm:pt>
    <dgm:pt modelId="{463F7D77-F57D-450F-8EAF-507468EA869B}" type="pres">
      <dgm:prSet presAssocID="{9711F1EF-0402-45B9-B46C-0530A2370C1B}" presName="Name37" presStyleLbl="parChTrans1D3" presStyleIdx="4" presStyleCnt="5"/>
      <dgm:spPr/>
      <dgm:t>
        <a:bodyPr/>
        <a:lstStyle/>
        <a:p>
          <a:endParaRPr lang="es-MX"/>
        </a:p>
      </dgm:t>
    </dgm:pt>
    <dgm:pt modelId="{C719B910-79F3-458A-B687-C2A89D9A3A83}" type="pres">
      <dgm:prSet presAssocID="{CE8992B7-2408-4A5F-B838-4AC13CF9A38F}" presName="hierRoot2" presStyleCnt="0">
        <dgm:presLayoutVars>
          <dgm:hierBranch val="init"/>
        </dgm:presLayoutVars>
      </dgm:prSet>
      <dgm:spPr/>
    </dgm:pt>
    <dgm:pt modelId="{1018F580-43CD-47E1-84BA-9649E27E8452}" type="pres">
      <dgm:prSet presAssocID="{CE8992B7-2408-4A5F-B838-4AC13CF9A38F}" presName="rootComposite" presStyleCnt="0"/>
      <dgm:spPr/>
    </dgm:pt>
    <dgm:pt modelId="{081ABC84-A791-402C-9369-7C22F497F6E8}" type="pres">
      <dgm:prSet presAssocID="{CE8992B7-2408-4A5F-B838-4AC13CF9A38F}" presName="rootText" presStyleLbl="node3" presStyleIdx="4" presStyleCnt="5" custScaleX="209847" custLinFactNeighborX="1330" custLinFactNeighborY="-667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61F66E9-D4A7-4BBC-B521-B305949F994C}" type="pres">
      <dgm:prSet presAssocID="{CE8992B7-2408-4A5F-B838-4AC13CF9A38F}" presName="rootConnector" presStyleLbl="node3" presStyleIdx="4" presStyleCnt="5"/>
      <dgm:spPr/>
      <dgm:t>
        <a:bodyPr/>
        <a:lstStyle/>
        <a:p>
          <a:endParaRPr lang="es-MX"/>
        </a:p>
      </dgm:t>
    </dgm:pt>
    <dgm:pt modelId="{FF9A940A-89A0-438A-B94F-BA425F910882}" type="pres">
      <dgm:prSet presAssocID="{CE8992B7-2408-4A5F-B838-4AC13CF9A38F}" presName="hierChild4" presStyleCnt="0"/>
      <dgm:spPr/>
    </dgm:pt>
    <dgm:pt modelId="{0034ED3F-83D2-4EE3-8335-20E462AE33A3}" type="pres">
      <dgm:prSet presAssocID="{CE8992B7-2408-4A5F-B838-4AC13CF9A38F}" presName="hierChild5" presStyleCnt="0"/>
      <dgm:spPr/>
    </dgm:pt>
    <dgm:pt modelId="{6A40E1C4-C6DD-42F0-9036-27FA5A66F55B}" type="pres">
      <dgm:prSet presAssocID="{CB5712CB-07A4-45EB-ADB5-803F7931F966}" presName="hierChild5" presStyleCnt="0"/>
      <dgm:spPr/>
      <dgm:t>
        <a:bodyPr/>
        <a:lstStyle/>
        <a:p>
          <a:endParaRPr lang="es-MX"/>
        </a:p>
      </dgm:t>
    </dgm:pt>
    <dgm:pt modelId="{A35157A5-2E77-4E33-8A4F-DA702C32665B}" type="pres">
      <dgm:prSet presAssocID="{D9C95F79-380E-468F-9694-5AD0DBA1B44B}" presName="hierChild3" presStyleCnt="0"/>
      <dgm:spPr/>
      <dgm:t>
        <a:bodyPr/>
        <a:lstStyle/>
        <a:p>
          <a:endParaRPr lang="es-MX"/>
        </a:p>
      </dgm:t>
    </dgm:pt>
  </dgm:ptLst>
  <dgm:cxnLst>
    <dgm:cxn modelId="{ACA2DA6A-4275-4150-A8AB-11C2115A406F}" srcId="{CB5712CB-07A4-45EB-ADB5-803F7931F966}" destId="{526D31D7-50B2-4BA5-B954-5096AF47D078}" srcOrd="0" destOrd="0" parTransId="{B27D50E3-9589-4460-98CA-7B17A056FE72}" sibTransId="{E5777DC8-1771-4C1A-9C60-C2512A8DEB9A}"/>
    <dgm:cxn modelId="{A4A06EB2-6EFF-4560-B3BD-8CBF07680563}" type="presOf" srcId="{CE8992B7-2408-4A5F-B838-4AC13CF9A38F}" destId="{081ABC84-A791-402C-9369-7C22F497F6E8}" srcOrd="0" destOrd="0" presId="urn:microsoft.com/office/officeart/2005/8/layout/orgChart1"/>
    <dgm:cxn modelId="{F456C4D5-689A-4F4A-9360-95AFD52B8DEE}" type="presOf" srcId="{188CB410-AD6D-4133-A378-B70FDD0BB3C9}" destId="{A679C890-E5AE-489A-9227-A0D6822DEF6B}" srcOrd="1" destOrd="0" presId="urn:microsoft.com/office/officeart/2005/8/layout/orgChart1"/>
    <dgm:cxn modelId="{8AAA3FD5-8EC7-49FD-B3AC-5197833E3575}" type="presOf" srcId="{FA2CC0C1-9D4C-4CF5-BA7C-2CCB1551451B}" destId="{8423AB56-8C62-40B4-929D-75884E4D1BF7}" srcOrd="0" destOrd="0" presId="urn:microsoft.com/office/officeart/2005/8/layout/orgChart1"/>
    <dgm:cxn modelId="{F64A9032-64FD-4FC8-AD1F-73555DBEDB18}" type="presOf" srcId="{D9C95F79-380E-468F-9694-5AD0DBA1B44B}" destId="{5809EB0E-7A9D-4BC1-ABF2-8C6D4B43C025}" srcOrd="1" destOrd="0" presId="urn:microsoft.com/office/officeart/2005/8/layout/orgChart1"/>
    <dgm:cxn modelId="{2E5836EF-9BA1-4172-A732-5C3328919F5C}" type="presOf" srcId="{CB5712CB-07A4-45EB-ADB5-803F7931F966}" destId="{6D5FBFE8-C0AB-43F0-8599-590001A182E4}" srcOrd="0" destOrd="0" presId="urn:microsoft.com/office/officeart/2005/8/layout/orgChart1"/>
    <dgm:cxn modelId="{8B360DAD-CE3A-4D52-91D8-A734CFEB7115}" type="presOf" srcId="{F3C0BBB1-3FF6-4909-91F8-9C517504CAE5}" destId="{25566A99-661F-452A-9A60-51DEF1FFC3DB}" srcOrd="0" destOrd="0" presId="urn:microsoft.com/office/officeart/2005/8/layout/orgChart1"/>
    <dgm:cxn modelId="{C7D04E46-0CDF-4DA4-829F-A272CA103ABB}" type="presOf" srcId="{6BC5E88D-F3E0-4653-871D-8D5C61E04969}" destId="{8B7BF6D6-3265-4BA6-82E2-1DB801FCEAE2}" srcOrd="1" destOrd="0" presId="urn:microsoft.com/office/officeart/2005/8/layout/orgChart1"/>
    <dgm:cxn modelId="{32A4314F-0B23-4AAB-BE87-465F8D86778E}" type="presOf" srcId="{6BC5E88D-F3E0-4653-871D-8D5C61E04969}" destId="{994465C2-E8AC-4862-A0A1-149619A993B9}" srcOrd="0" destOrd="0" presId="urn:microsoft.com/office/officeart/2005/8/layout/orgChart1"/>
    <dgm:cxn modelId="{914EAFD7-B5C3-48F6-9DC5-57D4F8094DDB}" srcId="{96D4B903-E65B-4F78-B05F-AB206948E956}" destId="{D9C95F79-380E-468F-9694-5AD0DBA1B44B}" srcOrd="0" destOrd="0" parTransId="{88A11CD7-8B7E-4E7B-96A3-874CA8A20700}" sibTransId="{0EEC6DFF-C05F-43BA-998C-31C4D0F59689}"/>
    <dgm:cxn modelId="{069AB05E-C2C9-435E-8374-0E8B281C7F6F}" type="presOf" srcId="{AFD9A623-C8FF-40C1-87E6-265BDD7C72A3}" destId="{AC1505C3-3D50-4985-9B77-FE75EFF93F27}" srcOrd="0" destOrd="0" presId="urn:microsoft.com/office/officeart/2005/8/layout/orgChart1"/>
    <dgm:cxn modelId="{9C527A9B-A95D-4D3B-A119-DE4CFF56371A}" type="presOf" srcId="{526D31D7-50B2-4BA5-B954-5096AF47D078}" destId="{E3EA4576-6E56-46FB-B3F6-B61432B43F55}" srcOrd="0" destOrd="0" presId="urn:microsoft.com/office/officeart/2005/8/layout/orgChart1"/>
    <dgm:cxn modelId="{7D8B8AF3-38FC-4C5C-B10D-01671BBF2F00}" type="presOf" srcId="{B27D50E3-9589-4460-98CA-7B17A056FE72}" destId="{7C06EBD9-86B2-4EFA-AF48-D71157C22373}" srcOrd="0" destOrd="0" presId="urn:microsoft.com/office/officeart/2005/8/layout/orgChart1"/>
    <dgm:cxn modelId="{47639F49-91DB-455B-97AC-FD1A2BF9564A}" type="presOf" srcId="{CE8992B7-2408-4A5F-B838-4AC13CF9A38F}" destId="{661F66E9-D4A7-4BBC-B521-B305949F994C}" srcOrd="1" destOrd="0" presId="urn:microsoft.com/office/officeart/2005/8/layout/orgChart1"/>
    <dgm:cxn modelId="{AC18D6DA-9D1E-4AF8-8917-5CDEE2968F99}" srcId="{D9C95F79-380E-468F-9694-5AD0DBA1B44B}" destId="{CB5712CB-07A4-45EB-ADB5-803F7931F966}" srcOrd="1" destOrd="0" parTransId="{C05B98C0-7D57-43BD-8D13-9236F7859C2E}" sibTransId="{968B7A43-4CC6-4A17-A9B2-4D92DE65194A}"/>
    <dgm:cxn modelId="{38E72D9E-306B-4493-8697-0550667B6F31}" type="presOf" srcId="{96D4B903-E65B-4F78-B05F-AB206948E956}" destId="{E9C9220B-3375-4765-AAB8-AB6250C5D816}" srcOrd="0" destOrd="0" presId="urn:microsoft.com/office/officeart/2005/8/layout/orgChart1"/>
    <dgm:cxn modelId="{609E0298-C741-4454-84A7-5F7CFC095A64}" srcId="{F3C0BBB1-3FF6-4909-91F8-9C517504CAE5}" destId="{188CB410-AD6D-4133-A378-B70FDD0BB3C9}" srcOrd="2" destOrd="0" parTransId="{699DEC09-443F-48F8-9F65-6A6CF0347D33}" sibTransId="{1150626F-12D5-4814-989C-37B2D0E274A9}"/>
    <dgm:cxn modelId="{865582DA-D345-42BD-B57F-1333CBBFB4CD}" type="presOf" srcId="{9711F1EF-0402-45B9-B46C-0530A2370C1B}" destId="{463F7D77-F57D-450F-8EAF-507468EA869B}" srcOrd="0" destOrd="0" presId="urn:microsoft.com/office/officeart/2005/8/layout/orgChart1"/>
    <dgm:cxn modelId="{18578F16-D1D1-47C9-9011-A066160E0366}" type="presOf" srcId="{7C5D151F-5BEE-40D0-8313-DCDD01F19F5F}" destId="{44ED64A2-B90D-45B3-8959-16F0989F65DA}" srcOrd="0" destOrd="0" presId="urn:microsoft.com/office/officeart/2005/8/layout/orgChart1"/>
    <dgm:cxn modelId="{41D11F06-7F4D-4C38-857F-752DC3F5B35D}" srcId="{D9C95F79-380E-468F-9694-5AD0DBA1B44B}" destId="{F3C0BBB1-3FF6-4909-91F8-9C517504CAE5}" srcOrd="0" destOrd="0" parTransId="{7C5D151F-5BEE-40D0-8313-DCDD01F19F5F}" sibTransId="{5007CEC0-05D9-40EC-A1FE-D7EC59D355EC}"/>
    <dgm:cxn modelId="{28B9C84A-04CE-43D5-AD52-4635CBAB2E4A}" srcId="{F3C0BBB1-3FF6-4909-91F8-9C517504CAE5}" destId="{6BC5E88D-F3E0-4653-871D-8D5C61E04969}" srcOrd="0" destOrd="0" parTransId="{AFD9A623-C8FF-40C1-87E6-265BDD7C72A3}" sibTransId="{9E3D68E1-741A-4DBC-A388-176D8F8ABF22}"/>
    <dgm:cxn modelId="{BFBEF74E-9C5F-4C3D-BF4E-AB7D3EEAC873}" type="presOf" srcId="{CB5712CB-07A4-45EB-ADB5-803F7931F966}" destId="{3BBAB5FB-C5B0-4654-8339-FC656DE6DCDE}" srcOrd="1" destOrd="0" presId="urn:microsoft.com/office/officeart/2005/8/layout/orgChart1"/>
    <dgm:cxn modelId="{8DF42821-BDB9-4368-A638-03D530CBFB3D}" type="presOf" srcId="{86F34A69-E6AD-4E8E-98D5-D8A0B0F838C0}" destId="{8DE5766B-364A-4B29-8C0D-1F983E87AD23}" srcOrd="0" destOrd="0" presId="urn:microsoft.com/office/officeart/2005/8/layout/orgChart1"/>
    <dgm:cxn modelId="{BCC0DA9D-A406-4EAB-A756-8AA15F0DC462}" srcId="{CB5712CB-07A4-45EB-ADB5-803F7931F966}" destId="{CE8992B7-2408-4A5F-B838-4AC13CF9A38F}" srcOrd="1" destOrd="0" parTransId="{9711F1EF-0402-45B9-B46C-0530A2370C1B}" sibTransId="{2430AEA5-C3E4-4401-84B3-B12A2806202C}"/>
    <dgm:cxn modelId="{AC219029-7A85-4F95-A94D-C8C7919BE393}" type="presOf" srcId="{526D31D7-50B2-4BA5-B954-5096AF47D078}" destId="{37F019C8-F615-463D-9574-D93020707780}" srcOrd="1" destOrd="0" presId="urn:microsoft.com/office/officeart/2005/8/layout/orgChart1"/>
    <dgm:cxn modelId="{6DD269B1-463B-49CB-A691-06E38D146A7E}" type="presOf" srcId="{699DEC09-443F-48F8-9F65-6A6CF0347D33}" destId="{5DD761F8-15EE-44F1-BA7E-E1E0FA25DF04}" srcOrd="0" destOrd="0" presId="urn:microsoft.com/office/officeart/2005/8/layout/orgChart1"/>
    <dgm:cxn modelId="{1F99816C-4144-41B8-8C53-FBB5AD943B12}" type="presOf" srcId="{F3C0BBB1-3FF6-4909-91F8-9C517504CAE5}" destId="{CDF33329-0D78-43EE-841B-9E88731F4FFC}" srcOrd="1" destOrd="0" presId="urn:microsoft.com/office/officeart/2005/8/layout/orgChart1"/>
    <dgm:cxn modelId="{F38E5EDB-3B23-44D0-9CED-D2ADBDAB22DA}" type="presOf" srcId="{C05B98C0-7D57-43BD-8D13-9236F7859C2E}" destId="{0F0A658B-663C-4882-A652-128AAF2F6FAB}" srcOrd="0" destOrd="0" presId="urn:microsoft.com/office/officeart/2005/8/layout/orgChart1"/>
    <dgm:cxn modelId="{9EE826F3-EEBC-4D1C-9099-9369BFCA0BD5}" srcId="{F3C0BBB1-3FF6-4909-91F8-9C517504CAE5}" destId="{FA2CC0C1-9D4C-4CF5-BA7C-2CCB1551451B}" srcOrd="1" destOrd="0" parTransId="{86F34A69-E6AD-4E8E-98D5-D8A0B0F838C0}" sibTransId="{DEFE1CC3-4220-469F-870D-D9BE09243EE2}"/>
    <dgm:cxn modelId="{A004B792-8509-4A7C-ACB0-0ADD7EC79EAD}" type="presOf" srcId="{188CB410-AD6D-4133-A378-B70FDD0BB3C9}" destId="{F7F91229-1C48-4954-B53B-A638A7089182}" srcOrd="0" destOrd="0" presId="urn:microsoft.com/office/officeart/2005/8/layout/orgChart1"/>
    <dgm:cxn modelId="{6D5ED205-5847-4F26-817F-78A5486DB299}" type="presOf" srcId="{D9C95F79-380E-468F-9694-5AD0DBA1B44B}" destId="{B76AF2D0-0BA5-4CB8-844A-A72FDCF95FA0}" srcOrd="0" destOrd="0" presId="urn:microsoft.com/office/officeart/2005/8/layout/orgChart1"/>
    <dgm:cxn modelId="{24274DD7-7323-4CD1-A9BA-B3646FFDDFA2}" type="presOf" srcId="{FA2CC0C1-9D4C-4CF5-BA7C-2CCB1551451B}" destId="{75E806D4-146D-4984-8790-F7D4E11758E4}" srcOrd="1" destOrd="0" presId="urn:microsoft.com/office/officeart/2005/8/layout/orgChart1"/>
    <dgm:cxn modelId="{C68CCD73-7D0A-43A1-9FB0-4197301EB2B2}" type="presParOf" srcId="{E9C9220B-3375-4765-AAB8-AB6250C5D816}" destId="{A2ADDE14-382C-4C80-B5EC-A83698348C0B}" srcOrd="0" destOrd="0" presId="urn:microsoft.com/office/officeart/2005/8/layout/orgChart1"/>
    <dgm:cxn modelId="{4749E2C3-2216-4BA2-80BE-E3621FCAF663}" type="presParOf" srcId="{A2ADDE14-382C-4C80-B5EC-A83698348C0B}" destId="{345EADC6-3B08-4723-AD99-2A821C48F137}" srcOrd="0" destOrd="0" presId="urn:microsoft.com/office/officeart/2005/8/layout/orgChart1"/>
    <dgm:cxn modelId="{DEAC213A-567F-445B-900A-DB93A636A9B8}" type="presParOf" srcId="{345EADC6-3B08-4723-AD99-2A821C48F137}" destId="{B76AF2D0-0BA5-4CB8-844A-A72FDCF95FA0}" srcOrd="0" destOrd="0" presId="urn:microsoft.com/office/officeart/2005/8/layout/orgChart1"/>
    <dgm:cxn modelId="{8F0DEA78-03D3-433D-82C1-40DB8E7A7170}" type="presParOf" srcId="{345EADC6-3B08-4723-AD99-2A821C48F137}" destId="{5809EB0E-7A9D-4BC1-ABF2-8C6D4B43C025}" srcOrd="1" destOrd="0" presId="urn:microsoft.com/office/officeart/2005/8/layout/orgChart1"/>
    <dgm:cxn modelId="{B61A5D4C-49FB-4899-B485-AB63EEF35D30}" type="presParOf" srcId="{A2ADDE14-382C-4C80-B5EC-A83698348C0B}" destId="{037ABFE5-5A93-46F8-96C6-BB124E012525}" srcOrd="1" destOrd="0" presId="urn:microsoft.com/office/officeart/2005/8/layout/orgChart1"/>
    <dgm:cxn modelId="{1A78DF0F-7217-40EC-92DA-D4BC2D7B5B72}" type="presParOf" srcId="{037ABFE5-5A93-46F8-96C6-BB124E012525}" destId="{44ED64A2-B90D-45B3-8959-16F0989F65DA}" srcOrd="0" destOrd="0" presId="urn:microsoft.com/office/officeart/2005/8/layout/orgChart1"/>
    <dgm:cxn modelId="{91462FAC-00E7-4C88-B8C1-6259B700DAEC}" type="presParOf" srcId="{037ABFE5-5A93-46F8-96C6-BB124E012525}" destId="{F7183C7E-86AE-40C5-87CE-686E22D527C3}" srcOrd="1" destOrd="0" presId="urn:microsoft.com/office/officeart/2005/8/layout/orgChart1"/>
    <dgm:cxn modelId="{91831801-7C89-498E-BAA0-F7E2E732715A}" type="presParOf" srcId="{F7183C7E-86AE-40C5-87CE-686E22D527C3}" destId="{6463662B-D30B-4753-B6D1-6E6ACB18EA93}" srcOrd="0" destOrd="0" presId="urn:microsoft.com/office/officeart/2005/8/layout/orgChart1"/>
    <dgm:cxn modelId="{F24C6CD7-D53D-4702-8805-3C07FA29B6BA}" type="presParOf" srcId="{6463662B-D30B-4753-B6D1-6E6ACB18EA93}" destId="{25566A99-661F-452A-9A60-51DEF1FFC3DB}" srcOrd="0" destOrd="0" presId="urn:microsoft.com/office/officeart/2005/8/layout/orgChart1"/>
    <dgm:cxn modelId="{FE958D9A-70A3-4E2B-8548-96E2A09643CC}" type="presParOf" srcId="{6463662B-D30B-4753-B6D1-6E6ACB18EA93}" destId="{CDF33329-0D78-43EE-841B-9E88731F4FFC}" srcOrd="1" destOrd="0" presId="urn:microsoft.com/office/officeart/2005/8/layout/orgChart1"/>
    <dgm:cxn modelId="{C0AEFD63-4B8F-4123-9759-5EA490740413}" type="presParOf" srcId="{F7183C7E-86AE-40C5-87CE-686E22D527C3}" destId="{600F01CC-B6D5-4C30-A26A-ADE14B27DC3A}" srcOrd="1" destOrd="0" presId="urn:microsoft.com/office/officeart/2005/8/layout/orgChart1"/>
    <dgm:cxn modelId="{99E294EB-279D-4792-B7F0-5CD3FFD772D4}" type="presParOf" srcId="{600F01CC-B6D5-4C30-A26A-ADE14B27DC3A}" destId="{AC1505C3-3D50-4985-9B77-FE75EFF93F27}" srcOrd="0" destOrd="0" presId="urn:microsoft.com/office/officeart/2005/8/layout/orgChart1"/>
    <dgm:cxn modelId="{8A187268-0DD9-4424-A94B-C865F18E7289}" type="presParOf" srcId="{600F01CC-B6D5-4C30-A26A-ADE14B27DC3A}" destId="{49531C7F-2312-4D34-A575-DD260DE74EAB}" srcOrd="1" destOrd="0" presId="urn:microsoft.com/office/officeart/2005/8/layout/orgChart1"/>
    <dgm:cxn modelId="{CB3DB5BF-53F6-4B99-A979-F76FEDA7B9E3}" type="presParOf" srcId="{49531C7F-2312-4D34-A575-DD260DE74EAB}" destId="{6CAB4278-1BE0-42BC-AC78-875094BE89B2}" srcOrd="0" destOrd="0" presId="urn:microsoft.com/office/officeart/2005/8/layout/orgChart1"/>
    <dgm:cxn modelId="{669E1037-0C64-4DE4-9D06-2DD4C43882DB}" type="presParOf" srcId="{6CAB4278-1BE0-42BC-AC78-875094BE89B2}" destId="{994465C2-E8AC-4862-A0A1-149619A993B9}" srcOrd="0" destOrd="0" presId="urn:microsoft.com/office/officeart/2005/8/layout/orgChart1"/>
    <dgm:cxn modelId="{0E953935-62E0-417D-8B35-FD428E375AC1}" type="presParOf" srcId="{6CAB4278-1BE0-42BC-AC78-875094BE89B2}" destId="{8B7BF6D6-3265-4BA6-82E2-1DB801FCEAE2}" srcOrd="1" destOrd="0" presId="urn:microsoft.com/office/officeart/2005/8/layout/orgChart1"/>
    <dgm:cxn modelId="{F0BB5836-F91E-49BF-A7E4-9493201C32BF}" type="presParOf" srcId="{49531C7F-2312-4D34-A575-DD260DE74EAB}" destId="{B219327F-995C-4418-BCA3-E6751877D644}" srcOrd="1" destOrd="0" presId="urn:microsoft.com/office/officeart/2005/8/layout/orgChart1"/>
    <dgm:cxn modelId="{6EE8215E-DA51-4B00-8243-40070DDBAED8}" type="presParOf" srcId="{49531C7F-2312-4D34-A575-DD260DE74EAB}" destId="{97BE65A6-0E6B-4DD2-8753-90C5D7D6CEB8}" srcOrd="2" destOrd="0" presId="urn:microsoft.com/office/officeart/2005/8/layout/orgChart1"/>
    <dgm:cxn modelId="{229986FE-C43A-44D7-B8CA-97C8056261B9}" type="presParOf" srcId="{600F01CC-B6D5-4C30-A26A-ADE14B27DC3A}" destId="{8DE5766B-364A-4B29-8C0D-1F983E87AD23}" srcOrd="2" destOrd="0" presId="urn:microsoft.com/office/officeart/2005/8/layout/orgChart1"/>
    <dgm:cxn modelId="{D84A9A03-E11A-4B86-A623-451E442DFB6D}" type="presParOf" srcId="{600F01CC-B6D5-4C30-A26A-ADE14B27DC3A}" destId="{86DE27A8-0AA3-4725-A8DF-A58BC3BDCF50}" srcOrd="3" destOrd="0" presId="urn:microsoft.com/office/officeart/2005/8/layout/orgChart1"/>
    <dgm:cxn modelId="{E614735D-671C-4150-92B6-C6F11B12C0A6}" type="presParOf" srcId="{86DE27A8-0AA3-4725-A8DF-A58BC3BDCF50}" destId="{13E8AFAD-53BF-4279-8760-F036ECD737CE}" srcOrd="0" destOrd="0" presId="urn:microsoft.com/office/officeart/2005/8/layout/orgChart1"/>
    <dgm:cxn modelId="{F167644F-B71C-4A82-B062-D2FA252173C9}" type="presParOf" srcId="{13E8AFAD-53BF-4279-8760-F036ECD737CE}" destId="{8423AB56-8C62-40B4-929D-75884E4D1BF7}" srcOrd="0" destOrd="0" presId="urn:microsoft.com/office/officeart/2005/8/layout/orgChart1"/>
    <dgm:cxn modelId="{EDDB8962-55DD-4437-AA5B-921715288364}" type="presParOf" srcId="{13E8AFAD-53BF-4279-8760-F036ECD737CE}" destId="{75E806D4-146D-4984-8790-F7D4E11758E4}" srcOrd="1" destOrd="0" presId="urn:microsoft.com/office/officeart/2005/8/layout/orgChart1"/>
    <dgm:cxn modelId="{8ACA5007-AE15-4675-8C20-61786C200162}" type="presParOf" srcId="{86DE27A8-0AA3-4725-A8DF-A58BC3BDCF50}" destId="{E9D08BDB-FBCD-41D1-8260-33D399A7BEB2}" srcOrd="1" destOrd="0" presId="urn:microsoft.com/office/officeart/2005/8/layout/orgChart1"/>
    <dgm:cxn modelId="{6DC878BD-1FB0-470A-A22F-DC2E949F5317}" type="presParOf" srcId="{86DE27A8-0AA3-4725-A8DF-A58BC3BDCF50}" destId="{A69AA40B-A5AA-4C3C-848C-C169610350BE}" srcOrd="2" destOrd="0" presId="urn:microsoft.com/office/officeart/2005/8/layout/orgChart1"/>
    <dgm:cxn modelId="{1BE7CED4-DAB6-4479-8226-5C144168A650}" type="presParOf" srcId="{600F01CC-B6D5-4C30-A26A-ADE14B27DC3A}" destId="{5DD761F8-15EE-44F1-BA7E-E1E0FA25DF04}" srcOrd="4" destOrd="0" presId="urn:microsoft.com/office/officeart/2005/8/layout/orgChart1"/>
    <dgm:cxn modelId="{FF865EA0-D2CF-47DB-A320-5BC2702731AA}" type="presParOf" srcId="{600F01CC-B6D5-4C30-A26A-ADE14B27DC3A}" destId="{1371FB71-DD55-4236-A19C-61A3AFBCDFBF}" srcOrd="5" destOrd="0" presId="urn:microsoft.com/office/officeart/2005/8/layout/orgChart1"/>
    <dgm:cxn modelId="{E5021046-35F7-45F7-BE98-CD003696C754}" type="presParOf" srcId="{1371FB71-DD55-4236-A19C-61A3AFBCDFBF}" destId="{12536061-5A38-439C-8E84-47FDC1082108}" srcOrd="0" destOrd="0" presId="urn:microsoft.com/office/officeart/2005/8/layout/orgChart1"/>
    <dgm:cxn modelId="{DF5E6141-CDAF-464D-8FA1-CE092158FB4F}" type="presParOf" srcId="{12536061-5A38-439C-8E84-47FDC1082108}" destId="{F7F91229-1C48-4954-B53B-A638A7089182}" srcOrd="0" destOrd="0" presId="urn:microsoft.com/office/officeart/2005/8/layout/orgChart1"/>
    <dgm:cxn modelId="{9A8BBFDE-1641-4998-AA67-14042FBCC589}" type="presParOf" srcId="{12536061-5A38-439C-8E84-47FDC1082108}" destId="{A679C890-E5AE-489A-9227-A0D6822DEF6B}" srcOrd="1" destOrd="0" presId="urn:microsoft.com/office/officeart/2005/8/layout/orgChart1"/>
    <dgm:cxn modelId="{743E3389-9417-4DBA-ADDA-7805E3277323}" type="presParOf" srcId="{1371FB71-DD55-4236-A19C-61A3AFBCDFBF}" destId="{8C8EA6DB-20AC-4936-B576-36853C83646F}" srcOrd="1" destOrd="0" presId="urn:microsoft.com/office/officeart/2005/8/layout/orgChart1"/>
    <dgm:cxn modelId="{0CEDFBD4-3CAB-4680-A80B-565E15511C54}" type="presParOf" srcId="{1371FB71-DD55-4236-A19C-61A3AFBCDFBF}" destId="{5F4CFEEB-B113-4169-88B2-D4726261FBDA}" srcOrd="2" destOrd="0" presId="urn:microsoft.com/office/officeart/2005/8/layout/orgChart1"/>
    <dgm:cxn modelId="{69C63F28-224D-411A-ADC9-B05CE0EE368B}" type="presParOf" srcId="{F7183C7E-86AE-40C5-87CE-686E22D527C3}" destId="{EA2FFAFC-3804-49CC-AF1B-F82B9CA54C55}" srcOrd="2" destOrd="0" presId="urn:microsoft.com/office/officeart/2005/8/layout/orgChart1"/>
    <dgm:cxn modelId="{FB382402-27AA-4A36-A476-7B3376D4EDEE}" type="presParOf" srcId="{037ABFE5-5A93-46F8-96C6-BB124E012525}" destId="{0F0A658B-663C-4882-A652-128AAF2F6FAB}" srcOrd="2" destOrd="0" presId="urn:microsoft.com/office/officeart/2005/8/layout/orgChart1"/>
    <dgm:cxn modelId="{6D2E2A59-77ED-4010-B97B-640BF1F7F824}" type="presParOf" srcId="{037ABFE5-5A93-46F8-96C6-BB124E012525}" destId="{2CB746A6-C28C-46EF-845F-2B952C9636C5}" srcOrd="3" destOrd="0" presId="urn:microsoft.com/office/officeart/2005/8/layout/orgChart1"/>
    <dgm:cxn modelId="{0383B268-AB32-4F46-AA97-6A1D1247BE7A}" type="presParOf" srcId="{2CB746A6-C28C-46EF-845F-2B952C9636C5}" destId="{8E6A3D94-53EF-49B9-8C3F-1456301656B9}" srcOrd="0" destOrd="0" presId="urn:microsoft.com/office/officeart/2005/8/layout/orgChart1"/>
    <dgm:cxn modelId="{FF986D2E-F4FB-4AAF-840D-82026A0789BE}" type="presParOf" srcId="{8E6A3D94-53EF-49B9-8C3F-1456301656B9}" destId="{6D5FBFE8-C0AB-43F0-8599-590001A182E4}" srcOrd="0" destOrd="0" presId="urn:microsoft.com/office/officeart/2005/8/layout/orgChart1"/>
    <dgm:cxn modelId="{F3D1E8FD-59FD-486C-95AF-E5145F794D25}" type="presParOf" srcId="{8E6A3D94-53EF-49B9-8C3F-1456301656B9}" destId="{3BBAB5FB-C5B0-4654-8339-FC656DE6DCDE}" srcOrd="1" destOrd="0" presId="urn:microsoft.com/office/officeart/2005/8/layout/orgChart1"/>
    <dgm:cxn modelId="{8E9470A5-21E0-4FA6-98D5-3782CCBBC5E9}" type="presParOf" srcId="{2CB746A6-C28C-46EF-845F-2B952C9636C5}" destId="{A3EAD66C-08E7-4403-8C11-DAF91A9DF7ED}" srcOrd="1" destOrd="0" presId="urn:microsoft.com/office/officeart/2005/8/layout/orgChart1"/>
    <dgm:cxn modelId="{E7F96D9E-F533-4DC8-B4A2-3E909D96A903}" type="presParOf" srcId="{A3EAD66C-08E7-4403-8C11-DAF91A9DF7ED}" destId="{7C06EBD9-86B2-4EFA-AF48-D71157C22373}" srcOrd="0" destOrd="0" presId="urn:microsoft.com/office/officeart/2005/8/layout/orgChart1"/>
    <dgm:cxn modelId="{AECA91D2-1CD2-46A1-9AFD-7486437C2832}" type="presParOf" srcId="{A3EAD66C-08E7-4403-8C11-DAF91A9DF7ED}" destId="{F5131561-F3FF-4A84-9789-39785E94F5C9}" srcOrd="1" destOrd="0" presId="urn:microsoft.com/office/officeart/2005/8/layout/orgChart1"/>
    <dgm:cxn modelId="{7FF8E994-F9F0-4516-B4C0-A67C01E9F931}" type="presParOf" srcId="{F5131561-F3FF-4A84-9789-39785E94F5C9}" destId="{9C1E381F-064B-48B0-A91A-458D2103BA03}" srcOrd="0" destOrd="0" presId="urn:microsoft.com/office/officeart/2005/8/layout/orgChart1"/>
    <dgm:cxn modelId="{65EC882B-8491-43B3-B498-42D8DB5E042D}" type="presParOf" srcId="{9C1E381F-064B-48B0-A91A-458D2103BA03}" destId="{E3EA4576-6E56-46FB-B3F6-B61432B43F55}" srcOrd="0" destOrd="0" presId="urn:microsoft.com/office/officeart/2005/8/layout/orgChart1"/>
    <dgm:cxn modelId="{E717DEEF-8A15-4D6E-94BB-72CF8796A467}" type="presParOf" srcId="{9C1E381F-064B-48B0-A91A-458D2103BA03}" destId="{37F019C8-F615-463D-9574-D93020707780}" srcOrd="1" destOrd="0" presId="urn:microsoft.com/office/officeart/2005/8/layout/orgChart1"/>
    <dgm:cxn modelId="{A2B23E25-48B6-46F8-8F96-DE89F02A9755}" type="presParOf" srcId="{F5131561-F3FF-4A84-9789-39785E94F5C9}" destId="{ADE8E97E-0092-4487-BDB3-E65F6327CA7D}" srcOrd="1" destOrd="0" presId="urn:microsoft.com/office/officeart/2005/8/layout/orgChart1"/>
    <dgm:cxn modelId="{01477B51-3A2B-4763-9E63-98E0EB37CF9D}" type="presParOf" srcId="{F5131561-F3FF-4A84-9789-39785E94F5C9}" destId="{653384BC-F600-486A-B6E2-4A8EE4C066B3}" srcOrd="2" destOrd="0" presId="urn:microsoft.com/office/officeart/2005/8/layout/orgChart1"/>
    <dgm:cxn modelId="{91DFCADB-CA8A-4254-8E48-A715BD2F57FF}" type="presParOf" srcId="{A3EAD66C-08E7-4403-8C11-DAF91A9DF7ED}" destId="{463F7D77-F57D-450F-8EAF-507468EA869B}" srcOrd="2" destOrd="0" presId="urn:microsoft.com/office/officeart/2005/8/layout/orgChart1"/>
    <dgm:cxn modelId="{5E0391B1-17A2-4292-A684-099580EF05A4}" type="presParOf" srcId="{A3EAD66C-08E7-4403-8C11-DAF91A9DF7ED}" destId="{C719B910-79F3-458A-B687-C2A89D9A3A83}" srcOrd="3" destOrd="0" presId="urn:microsoft.com/office/officeart/2005/8/layout/orgChart1"/>
    <dgm:cxn modelId="{2FED5E64-26AE-4351-AB38-192D9269F005}" type="presParOf" srcId="{C719B910-79F3-458A-B687-C2A89D9A3A83}" destId="{1018F580-43CD-47E1-84BA-9649E27E8452}" srcOrd="0" destOrd="0" presId="urn:microsoft.com/office/officeart/2005/8/layout/orgChart1"/>
    <dgm:cxn modelId="{BBA33946-D7F7-4FEC-B457-D2A4F4CDDA90}" type="presParOf" srcId="{1018F580-43CD-47E1-84BA-9649E27E8452}" destId="{081ABC84-A791-402C-9369-7C22F497F6E8}" srcOrd="0" destOrd="0" presId="urn:microsoft.com/office/officeart/2005/8/layout/orgChart1"/>
    <dgm:cxn modelId="{521DA2FF-CAE0-43E8-8891-50DD28CC91CE}" type="presParOf" srcId="{1018F580-43CD-47E1-84BA-9649E27E8452}" destId="{661F66E9-D4A7-4BBC-B521-B305949F994C}" srcOrd="1" destOrd="0" presId="urn:microsoft.com/office/officeart/2005/8/layout/orgChart1"/>
    <dgm:cxn modelId="{C1432B81-9F95-4C80-AA36-F9B4281F86DC}" type="presParOf" srcId="{C719B910-79F3-458A-B687-C2A89D9A3A83}" destId="{FF9A940A-89A0-438A-B94F-BA425F910882}" srcOrd="1" destOrd="0" presId="urn:microsoft.com/office/officeart/2005/8/layout/orgChart1"/>
    <dgm:cxn modelId="{BAA49CBE-CD86-4611-85A3-A52CD7251930}" type="presParOf" srcId="{C719B910-79F3-458A-B687-C2A89D9A3A83}" destId="{0034ED3F-83D2-4EE3-8335-20E462AE33A3}" srcOrd="2" destOrd="0" presId="urn:microsoft.com/office/officeart/2005/8/layout/orgChart1"/>
    <dgm:cxn modelId="{E741150E-9C04-4996-BEDC-DB14BD712060}" type="presParOf" srcId="{2CB746A6-C28C-46EF-845F-2B952C9636C5}" destId="{6A40E1C4-C6DD-42F0-9036-27FA5A66F55B}" srcOrd="2" destOrd="0" presId="urn:microsoft.com/office/officeart/2005/8/layout/orgChart1"/>
    <dgm:cxn modelId="{4543AB8E-C07C-4DC7-B9D8-90EB9EF3BB1F}" type="presParOf" srcId="{A2ADDE14-382C-4C80-B5EC-A83698348C0B}" destId="{A35157A5-2E77-4E33-8A4F-DA702C32665B}" srcOrd="2" destOrd="0" presId="urn:microsoft.com/office/officeart/2005/8/layout/orgChart1"/>
  </dgm:cxnLst>
  <dgm:bg/>
  <dgm:whole>
    <a:ln w="28575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F7D77-F57D-450F-8EAF-507468EA869B}">
      <dsp:nvSpPr>
        <dsp:cNvPr id="0" name=""/>
        <dsp:cNvSpPr/>
      </dsp:nvSpPr>
      <dsp:spPr>
        <a:xfrm>
          <a:off x="3411293" y="1863077"/>
          <a:ext cx="299661" cy="1299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9688"/>
              </a:lnTo>
              <a:lnTo>
                <a:pt x="299661" y="129968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6EBD9-86B2-4EFA-AF48-D71157C22373}">
      <dsp:nvSpPr>
        <dsp:cNvPr id="0" name=""/>
        <dsp:cNvSpPr/>
      </dsp:nvSpPr>
      <dsp:spPr>
        <a:xfrm>
          <a:off x="3411293" y="1863077"/>
          <a:ext cx="297064" cy="523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263"/>
              </a:lnTo>
              <a:lnTo>
                <a:pt x="297064" y="52326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A658B-663C-4882-A652-128AAF2F6FAB}">
      <dsp:nvSpPr>
        <dsp:cNvPr id="0" name=""/>
        <dsp:cNvSpPr/>
      </dsp:nvSpPr>
      <dsp:spPr>
        <a:xfrm>
          <a:off x="2974344" y="877300"/>
          <a:ext cx="1631792" cy="28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54"/>
              </a:lnTo>
              <a:lnTo>
                <a:pt x="1631792" y="156754"/>
              </a:lnTo>
              <a:lnTo>
                <a:pt x="1631792" y="28300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761F8-15EE-44F1-BA7E-E1E0FA25DF04}">
      <dsp:nvSpPr>
        <dsp:cNvPr id="0" name=""/>
        <dsp:cNvSpPr/>
      </dsp:nvSpPr>
      <dsp:spPr>
        <a:xfrm>
          <a:off x="270495" y="1844621"/>
          <a:ext cx="265743" cy="2092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2682"/>
              </a:lnTo>
              <a:lnTo>
                <a:pt x="265743" y="209268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E5766B-364A-4B29-8C0D-1F983E87AD23}">
      <dsp:nvSpPr>
        <dsp:cNvPr id="0" name=""/>
        <dsp:cNvSpPr/>
      </dsp:nvSpPr>
      <dsp:spPr>
        <a:xfrm>
          <a:off x="270495" y="1844621"/>
          <a:ext cx="239976" cy="1297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7332"/>
              </a:lnTo>
              <a:lnTo>
                <a:pt x="239976" y="129733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1505C3-3D50-4985-9B77-FE75EFF93F27}">
      <dsp:nvSpPr>
        <dsp:cNvPr id="0" name=""/>
        <dsp:cNvSpPr/>
      </dsp:nvSpPr>
      <dsp:spPr>
        <a:xfrm>
          <a:off x="270495" y="1844621"/>
          <a:ext cx="248549" cy="509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403"/>
              </a:lnTo>
              <a:lnTo>
                <a:pt x="248549" y="50940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D64A2-B90D-45B3-8959-16F0989F65DA}">
      <dsp:nvSpPr>
        <dsp:cNvPr id="0" name=""/>
        <dsp:cNvSpPr/>
      </dsp:nvSpPr>
      <dsp:spPr>
        <a:xfrm>
          <a:off x="1352479" y="877300"/>
          <a:ext cx="1621865" cy="283016"/>
        </a:xfrm>
        <a:custGeom>
          <a:avLst/>
          <a:gdLst/>
          <a:ahLst/>
          <a:cxnLst/>
          <a:rect l="0" t="0" r="0" b="0"/>
          <a:pathLst>
            <a:path>
              <a:moveTo>
                <a:pt x="1621865" y="0"/>
              </a:moveTo>
              <a:lnTo>
                <a:pt x="1621865" y="156766"/>
              </a:lnTo>
              <a:lnTo>
                <a:pt x="0" y="156766"/>
              </a:lnTo>
              <a:lnTo>
                <a:pt x="0" y="28301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AF2D0-0BA5-4CB8-844A-A72FDCF95FA0}">
      <dsp:nvSpPr>
        <dsp:cNvPr id="0" name=""/>
        <dsp:cNvSpPr/>
      </dsp:nvSpPr>
      <dsp:spPr>
        <a:xfrm>
          <a:off x="1058982" y="150449"/>
          <a:ext cx="3830723" cy="726850"/>
        </a:xfrm>
        <a:prstGeom prst="rect">
          <a:avLst/>
        </a:prstGeom>
        <a:solidFill>
          <a:srgbClr val="8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chemeClr val="bg1"/>
              </a:solidFill>
            </a:rPr>
            <a:t>Director del Instituto de Planeación y Desarrollo Urbano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solidFill>
                <a:schemeClr val="bg1"/>
              </a:solidFill>
            </a:rPr>
            <a:t>Ing. José Rafael Giorgana Pedrero</a:t>
          </a:r>
        </a:p>
      </dsp:txBody>
      <dsp:txXfrm>
        <a:off x="1058982" y="150449"/>
        <a:ext cx="3830723" cy="726850"/>
      </dsp:txXfrm>
    </dsp:sp>
    <dsp:sp modelId="{25566A99-661F-452A-9A60-51DEF1FFC3DB}">
      <dsp:nvSpPr>
        <dsp:cNvPr id="0" name=""/>
        <dsp:cNvSpPr/>
      </dsp:nvSpPr>
      <dsp:spPr>
        <a:xfrm>
          <a:off x="0" y="1160316"/>
          <a:ext cx="2704958" cy="684304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rgbClr val="404040"/>
              </a:solidFill>
            </a:rPr>
            <a:t>Subdirección de Planes y Programas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rgbClr val="404040"/>
              </a:solidFill>
            </a:rPr>
            <a:t>Ing. Angélica María Gómez Ballester</a:t>
          </a:r>
        </a:p>
      </dsp:txBody>
      <dsp:txXfrm>
        <a:off x="0" y="1160316"/>
        <a:ext cx="2704958" cy="684304"/>
      </dsp:txXfrm>
    </dsp:sp>
    <dsp:sp modelId="{994465C2-E8AC-4862-A0A1-149619A993B9}">
      <dsp:nvSpPr>
        <dsp:cNvPr id="0" name=""/>
        <dsp:cNvSpPr/>
      </dsp:nvSpPr>
      <dsp:spPr>
        <a:xfrm>
          <a:off x="519045" y="2091866"/>
          <a:ext cx="2657512" cy="5243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rgbClr val="404040"/>
              </a:solidFill>
            </a:rPr>
            <a:t>Departamento de Planeación Urbana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rgbClr val="404040"/>
              </a:solidFill>
            </a:rPr>
            <a:t>Arq. Nadia Tairé Nochebuena Pérez</a:t>
          </a:r>
        </a:p>
      </dsp:txBody>
      <dsp:txXfrm>
        <a:off x="519045" y="2091866"/>
        <a:ext cx="2657512" cy="524315"/>
      </dsp:txXfrm>
    </dsp:sp>
    <dsp:sp modelId="{8423AB56-8C62-40B4-929D-75884E4D1BF7}">
      <dsp:nvSpPr>
        <dsp:cNvPr id="0" name=""/>
        <dsp:cNvSpPr/>
      </dsp:nvSpPr>
      <dsp:spPr>
        <a:xfrm>
          <a:off x="510472" y="2861047"/>
          <a:ext cx="2666181" cy="561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rgbClr val="404040"/>
              </a:solidFill>
            </a:rPr>
            <a:t>Departamento de Vialidad y Transporte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rgbClr val="404040"/>
              </a:solidFill>
            </a:rPr>
            <a:t>Ing. Javier Franco López</a:t>
          </a:r>
        </a:p>
      </dsp:txBody>
      <dsp:txXfrm>
        <a:off x="510472" y="2861047"/>
        <a:ext cx="2666181" cy="561812"/>
      </dsp:txXfrm>
    </dsp:sp>
    <dsp:sp modelId="{F7F91229-1C48-4954-B53B-A638A7089182}">
      <dsp:nvSpPr>
        <dsp:cNvPr id="0" name=""/>
        <dsp:cNvSpPr/>
      </dsp:nvSpPr>
      <dsp:spPr>
        <a:xfrm>
          <a:off x="536239" y="3636708"/>
          <a:ext cx="2629028" cy="601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rgbClr val="404040"/>
              </a:solidFill>
            </a:rPr>
            <a:t>Departamento de Estudios Socio económicos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>
              <a:solidFill>
                <a:srgbClr val="404040"/>
              </a:solidFill>
            </a:rPr>
            <a:t>Lic. Hector López Guzmán</a:t>
          </a:r>
        </a:p>
      </dsp:txBody>
      <dsp:txXfrm>
        <a:off x="536239" y="3636708"/>
        <a:ext cx="2629028" cy="601190"/>
      </dsp:txXfrm>
    </dsp:sp>
    <dsp:sp modelId="{6D5FBFE8-C0AB-43F0-8599-590001A182E4}">
      <dsp:nvSpPr>
        <dsp:cNvPr id="0" name=""/>
        <dsp:cNvSpPr/>
      </dsp:nvSpPr>
      <dsp:spPr>
        <a:xfrm>
          <a:off x="3112582" y="1160304"/>
          <a:ext cx="2987109" cy="702773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rgbClr val="404040"/>
              </a:solidFill>
            </a:rPr>
            <a:t>Subdirección de Cartografía y Estadísticas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 smtClean="0">
            <a:solidFill>
              <a:srgbClr val="404040"/>
            </a:solidFill>
          </a:endParaRPr>
        </a:p>
      </dsp:txBody>
      <dsp:txXfrm>
        <a:off x="3112582" y="1160304"/>
        <a:ext cx="2987109" cy="702773"/>
      </dsp:txXfrm>
    </dsp:sp>
    <dsp:sp modelId="{E3EA4576-6E56-46FB-B3F6-B61432B43F55}">
      <dsp:nvSpPr>
        <dsp:cNvPr id="0" name=""/>
        <dsp:cNvSpPr/>
      </dsp:nvSpPr>
      <dsp:spPr>
        <a:xfrm>
          <a:off x="3708357" y="2112782"/>
          <a:ext cx="2525755" cy="547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rgbClr val="404040"/>
              </a:solidFill>
            </a:rPr>
            <a:t>Departamento de Digitalización y Cartografía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>
              <a:solidFill>
                <a:srgbClr val="404040"/>
              </a:solidFill>
            </a:rPr>
            <a:t>Arq. Manuel  Antonio Pérez Vázquez</a:t>
          </a:r>
        </a:p>
      </dsp:txBody>
      <dsp:txXfrm>
        <a:off x="3708357" y="2112782"/>
        <a:ext cx="2525755" cy="547119"/>
      </dsp:txXfrm>
    </dsp:sp>
    <dsp:sp modelId="{081ABC84-A791-402C-9369-7C22F497F6E8}">
      <dsp:nvSpPr>
        <dsp:cNvPr id="0" name=""/>
        <dsp:cNvSpPr/>
      </dsp:nvSpPr>
      <dsp:spPr>
        <a:xfrm>
          <a:off x="3710954" y="2862171"/>
          <a:ext cx="2523158" cy="601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rgbClr val="404040"/>
              </a:solidFill>
            </a:rPr>
            <a:t>Departamento de Imagen Urbana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baseline="0" dirty="0" smtClean="0">
              <a:solidFill>
                <a:srgbClr val="404040"/>
              </a:solidFill>
            </a:rPr>
            <a:t>Arq. </a:t>
          </a:r>
          <a:r>
            <a:rPr lang="es-MX" sz="1100" b="0" kern="1200" baseline="0" dirty="0" err="1" smtClean="0">
              <a:solidFill>
                <a:srgbClr val="404040"/>
              </a:solidFill>
            </a:rPr>
            <a:t>Dalinda</a:t>
          </a:r>
          <a:r>
            <a:rPr lang="es-MX" sz="1100" b="0" kern="1200" baseline="0" dirty="0" smtClean="0">
              <a:solidFill>
                <a:srgbClr val="404040"/>
              </a:solidFill>
            </a:rPr>
            <a:t> Rovirosa </a:t>
          </a:r>
          <a:r>
            <a:rPr lang="es-MX" sz="1100" b="0" kern="1200" baseline="0" dirty="0" err="1" smtClean="0">
              <a:solidFill>
                <a:srgbClr val="404040"/>
              </a:solidFill>
            </a:rPr>
            <a:t>Torruco</a:t>
          </a:r>
          <a:endParaRPr lang="es-MX" sz="1100" kern="1200" dirty="0" smtClean="0">
            <a:solidFill>
              <a:srgbClr val="404040"/>
            </a:solidFill>
          </a:endParaRPr>
        </a:p>
      </dsp:txBody>
      <dsp:txXfrm>
        <a:off x="3710954" y="2862171"/>
        <a:ext cx="2523158" cy="601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987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079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12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39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14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109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206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14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57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03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155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E7B8-A6FA-B84C-B17B-79E57700D85B}" type="datetimeFigureOut">
              <a:rPr lang="es-ES" smtClean="0"/>
              <a:t>29/08/2019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4AE3-7417-CD4A-B7D6-3D45566CD4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86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945958" y="397247"/>
            <a:ext cx="3652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rgbClr val="800000"/>
                </a:solidFill>
                <a:latin typeface="Gotham-Bold"/>
                <a:cs typeface="Gotham-Bold"/>
              </a:rPr>
              <a:t>ORGANIGRAMA</a:t>
            </a:r>
            <a:endParaRPr lang="es-ES" sz="1400" dirty="0">
              <a:solidFill>
                <a:srgbClr val="800000"/>
              </a:solidFill>
              <a:latin typeface="Gotham-Bold"/>
              <a:cs typeface="Gotham-Bold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224787" y="659407"/>
            <a:ext cx="49227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-Book"/>
                <a:cs typeface="Gotham-Book"/>
              </a:rPr>
              <a:t>INSTITUTO DE PLANEACIÓN Y DESARROLLO URBANO</a:t>
            </a:r>
            <a:endParaRPr lang="es-ES_tradnl" sz="1050" b="1" dirty="0">
              <a:solidFill>
                <a:schemeClr val="tx1">
                  <a:lumMod val="65000"/>
                  <a:lumOff val="35000"/>
                </a:schemeClr>
              </a:solidFill>
              <a:latin typeface="Gotham-Book"/>
              <a:cs typeface="Gotham-Book"/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045399757"/>
              </p:ext>
            </p:extLst>
          </p:nvPr>
        </p:nvGraphicFramePr>
        <p:xfrm>
          <a:off x="1690687" y="1693715"/>
          <a:ext cx="6234113" cy="4444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1"/>
          <p:cNvSpPr/>
          <p:nvPr/>
        </p:nvSpPr>
        <p:spPr>
          <a:xfrm>
            <a:off x="1143000" y="1084914"/>
            <a:ext cx="7126941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Con </a:t>
            </a:r>
            <a:r>
              <a:rPr lang="es-ES" sz="1200" b="1" dirty="0">
                <a:ea typeface="Times New Roman" panose="02020603050405020304" pitchFamily="18" charset="0"/>
                <a:cs typeface="Arial" panose="020B0604020202020204" pitchFamily="34" charset="0"/>
              </a:rPr>
              <a:t>fundamento en el art. 253 del Reglamento de la Administración Pública del Municipio de Centro, Tabasco se señala de la siguiente manera la estructura del IMPLAN.</a:t>
            </a:r>
            <a:endParaRPr lang="es-MX" sz="12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701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117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Bombilla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Johana Escalante</dc:creator>
  <cp:lastModifiedBy>CPU-0020</cp:lastModifiedBy>
  <cp:revision>20</cp:revision>
  <cp:lastPrinted>2019-08-29T13:50:34Z</cp:lastPrinted>
  <dcterms:created xsi:type="dcterms:W3CDTF">2018-11-08T14:50:53Z</dcterms:created>
  <dcterms:modified xsi:type="dcterms:W3CDTF">2019-08-29T14:12:34Z</dcterms:modified>
</cp:coreProperties>
</file>